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B847-DCE4-4670-92C9-75E57477B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A3A1E-E41D-4043-B484-299E76979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1011-46AB-4EF7-8453-31C474A6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CE76-D29A-43DA-85E2-AC7ADB13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22F1-D8FE-4581-808E-3C6146FE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991C7-6881-4DC9-9F84-96EB8FB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2FCBE-CAAA-4657-8C8E-49D2F033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41FA0-8C84-4A0A-8BC0-9F37629CD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7532-E4E8-4CE4-914F-C1A75F89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A4EFC-70C9-4B1F-B177-12A35218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4B68E-6C6E-4AFA-9349-F4C706983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6E4F3-4F98-4BEE-8D69-B39839BB7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17A3D-4977-4200-8889-E0E2F9F09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CBECB-711F-4FE8-AAA0-111D4F7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0954-E932-41C2-BD3E-327F16C9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F0FE-4DDA-42C1-941F-F6316E92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B48CD-FB94-4BEF-9566-3E11613E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8098B-F404-4A58-929B-156FA20E6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8D615-4AE3-4A9F-BF95-07FDFFB38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1371-A54A-4163-A07B-AA55B8DB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6D3E-0E43-4733-B8EF-BC1C634A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B2369-9955-485F-8872-383BD0194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C7E6B-5804-479B-B62C-9049B2125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D22E-45C2-4FBA-B361-EC400CBB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9245C-31EE-4451-BA28-3F1B8740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5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0179-188A-4E37-AE74-6F6F6DCB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F86E-E275-430C-B288-48B081A78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AE032-93F2-4B58-A452-50B16EABA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00312-AF9F-4F15-8D27-890E53351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70D77-F673-465C-B552-6DCE6D90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E4DC1-C9CB-4C86-9C5C-3CEAB245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5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9699-B66F-46A1-9E41-E3488B0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D97F-B473-4832-B29B-81773A95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1151D-15F5-4020-8EA3-516CE698C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57CDF-C61B-4FFE-B73C-7837E4789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B976B5-329F-46E9-890F-22305BEB1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8ED198-484E-44AE-895E-5436CA08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C446E-CB58-4571-B7DC-49D0ACB4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BD69B-6ECB-415D-BAE6-E28F7E5C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9A5B-C9B8-4103-8A04-E3C08457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F2B66-6646-4984-8343-879E51BA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95433-D631-4F9F-B4A7-FB2F6FBD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B3EE7-4FFA-4ACF-92C4-F2F3E6767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8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F081F-EF2A-498A-83B8-708FBBB3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BE5C8-727E-40FD-B739-CBB8C09F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C7022-1EAA-4B73-8ED6-C0DC22F5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3A48-D7E4-49D6-AF90-D7EFC782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FF80-F823-4982-B0AF-D3244D87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C5ED8-FCD4-44AA-A080-C41EE6329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DFA7B-A185-4272-87DC-8AAF464E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A4DA0-328A-438D-97A0-53DA71E0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84A37-8576-46FD-B524-04457D22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E513-6AA0-4A53-97D0-557F72358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3AE07-7079-468D-8A8D-B7FAA45F7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B7EC6-2D66-420C-AA5F-105E45695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2F14B-BF92-482D-871F-E6667AA0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7581F-E978-477B-8AAA-5B9DD595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44CB0-ABCE-4767-BAC2-BB45F9B5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8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CFA30-B9D3-4D02-82DC-18BDCB8F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7930-49DA-401C-8C11-6199A6978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980E2-2CFC-4D8C-80D0-CE1502162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B40DD-4159-454B-A1CE-3955009CF714}" type="datetimeFigureOut">
              <a:rPr lang="en-US" smtClean="0"/>
              <a:t>29-Sep-18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2366B-BB26-4BB1-B895-D05F9FBA4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A169B-900A-4297-81CC-F8A2B95D4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48B1A-4A9C-4D14-A25E-3E164F0D2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3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85CE22-BBFD-410A-BDBF-1C4A4FB22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7" t="28602" r="50041" b="55054"/>
          <a:stretch/>
        </p:blipFill>
        <p:spPr>
          <a:xfrm>
            <a:off x="0" y="63695"/>
            <a:ext cx="10633808" cy="1956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5056F-29C4-41CF-B15C-CC6CE504E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45" t="28602" r="1099" b="55054"/>
          <a:stretch/>
        </p:blipFill>
        <p:spPr>
          <a:xfrm>
            <a:off x="113070" y="2020524"/>
            <a:ext cx="10633808" cy="1956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C0181-27FF-4CAF-B334-B73C7FDA1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0968" r="735" b="55054"/>
          <a:stretch/>
        </p:blipFill>
        <p:spPr>
          <a:xfrm>
            <a:off x="6095998" y="4188542"/>
            <a:ext cx="5982931" cy="958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C21BB-365E-4043-8EAD-3D3289D41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t="30968" r="50000" b="55054"/>
          <a:stretch/>
        </p:blipFill>
        <p:spPr>
          <a:xfrm>
            <a:off x="113070" y="5147187"/>
            <a:ext cx="5982930" cy="9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0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1E2441-05AB-42A7-83A6-52FDB5E27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" t="29033" r="50404" b="54408"/>
          <a:stretch/>
        </p:blipFill>
        <p:spPr>
          <a:xfrm>
            <a:off x="181897" y="2050025"/>
            <a:ext cx="11444170" cy="219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46BC1-09B6-460A-B210-9DCF8BE04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6" t="29033" r="1706" b="54408"/>
          <a:stretch/>
        </p:blipFill>
        <p:spPr>
          <a:xfrm>
            <a:off x="747830" y="951270"/>
            <a:ext cx="11444170" cy="21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2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6376C-74C5-41F2-8630-A0C8F7570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" t="28602" r="49979" b="54194"/>
          <a:stretch/>
        </p:blipFill>
        <p:spPr>
          <a:xfrm>
            <a:off x="130277" y="943896"/>
            <a:ext cx="11111156" cy="2197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482CD-A649-4B41-988C-B4B4B7331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1" t="28602" r="856" b="54194"/>
          <a:stretch/>
        </p:blipFill>
        <p:spPr>
          <a:xfrm>
            <a:off x="130277" y="3429000"/>
            <a:ext cx="11111156" cy="21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E4C9B-9DD3-4718-8CBE-D5768E8FB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" t="30322" r="50394" b="55556"/>
          <a:stretch/>
        </p:blipFill>
        <p:spPr>
          <a:xfrm>
            <a:off x="164263" y="776426"/>
            <a:ext cx="11401889" cy="185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AEF074-6F6E-426F-B8A4-0E81F66C7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06" t="30322" r="1441" b="55556"/>
          <a:stretch/>
        </p:blipFill>
        <p:spPr>
          <a:xfrm>
            <a:off x="164262" y="2897844"/>
            <a:ext cx="11401889" cy="18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9C5F48-EE1D-4422-8A53-237E2B246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" t="29179" r="50327" b="55168"/>
          <a:stretch/>
        </p:blipFill>
        <p:spPr>
          <a:xfrm>
            <a:off x="172279" y="725554"/>
            <a:ext cx="10841876" cy="1964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C1168-B8FC-449F-8C39-015B0B116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73" t="29179" r="1549" b="55168"/>
          <a:stretch/>
        </p:blipFill>
        <p:spPr>
          <a:xfrm>
            <a:off x="675062" y="3429000"/>
            <a:ext cx="10841876" cy="19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41148-6E2A-471B-B86C-92B14F342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" t="28019" r="50382" b="55556"/>
          <a:stretch/>
        </p:blipFill>
        <p:spPr>
          <a:xfrm>
            <a:off x="152400" y="755372"/>
            <a:ext cx="11467642" cy="217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7F57E-7C87-4DB6-863B-1BAADBA03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18" t="28019" r="1441" b="55556"/>
          <a:stretch/>
        </p:blipFill>
        <p:spPr>
          <a:xfrm>
            <a:off x="152399" y="2431773"/>
            <a:ext cx="11467644" cy="21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A58EF-0B02-412A-B38B-C1E9CEFA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4" t="28406" b="55556"/>
          <a:stretch/>
        </p:blipFill>
        <p:spPr>
          <a:xfrm>
            <a:off x="1364974" y="834887"/>
            <a:ext cx="9756291" cy="109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390ED-453D-4161-8359-59E0925B3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5" t="28212" r="5368" b="55749"/>
          <a:stretch/>
        </p:blipFill>
        <p:spPr>
          <a:xfrm>
            <a:off x="609600" y="2329070"/>
            <a:ext cx="9104243" cy="10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0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7C178-19C8-41EB-BAAC-BB129024C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6" t="30725" r="51091" b="54976"/>
          <a:stretch/>
        </p:blipFill>
        <p:spPr>
          <a:xfrm>
            <a:off x="3002507" y="914966"/>
            <a:ext cx="5398629" cy="1977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BB199-E25E-49A3-A1B6-422829ED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00" t="30725" r="34384" b="54976"/>
          <a:stretch/>
        </p:blipFill>
        <p:spPr>
          <a:xfrm>
            <a:off x="7265260" y="2127365"/>
            <a:ext cx="4926739" cy="1977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CADE9-0C74-426F-A463-7D42AB53A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9" t="30725" r="14426" b="54976"/>
          <a:stretch/>
        </p:blipFill>
        <p:spPr>
          <a:xfrm>
            <a:off x="2955433" y="4599981"/>
            <a:ext cx="5445703" cy="19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9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85BCC-0195-40B3-80C8-52E598497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91" t="25894" r="2422" b="55749"/>
          <a:stretch/>
        </p:blipFill>
        <p:spPr>
          <a:xfrm>
            <a:off x="622850" y="901148"/>
            <a:ext cx="10686544" cy="226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8BA93-25E8-4CA1-ACF5-D3E52BD57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25894" r="51309" b="55749"/>
          <a:stretch/>
        </p:blipFill>
        <p:spPr>
          <a:xfrm>
            <a:off x="397565" y="3889514"/>
            <a:ext cx="10686542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2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9778C-6DB7-444F-A9E5-53E30B7880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2" t="30145" r="40615" b="55555"/>
          <a:stretch/>
        </p:blipFill>
        <p:spPr>
          <a:xfrm>
            <a:off x="1457739" y="861392"/>
            <a:ext cx="9025790" cy="190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ED998-F84A-406D-8F56-B8282C327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85" t="30145" r="2423" b="55555"/>
          <a:stretch/>
        </p:blipFill>
        <p:spPr>
          <a:xfrm>
            <a:off x="1895060" y="4088297"/>
            <a:ext cx="9025790" cy="19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30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ADEC7-285B-4B9F-9CFB-422A74D9B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3" t="27053" r="43126" b="54396"/>
          <a:stretch/>
        </p:blipFill>
        <p:spPr>
          <a:xfrm>
            <a:off x="1749287" y="940905"/>
            <a:ext cx="7018129" cy="2054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0EC39-FB8C-43CC-A7BC-017BA4079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75" t="26860" r="7443" b="54589"/>
          <a:stretch/>
        </p:blipFill>
        <p:spPr>
          <a:xfrm>
            <a:off x="1749287" y="3863008"/>
            <a:ext cx="6996732" cy="20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5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5D5E9B-EA27-459B-A81D-EB8071A69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" t="28172" r="50738" b="54194"/>
          <a:stretch/>
        </p:blipFill>
        <p:spPr>
          <a:xfrm>
            <a:off x="-195577" y="580317"/>
            <a:ext cx="10755711" cy="222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E3F3D-E0B8-40F3-B81F-3529092FA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62" t="28172" r="1465" b="54194"/>
          <a:stretch/>
        </p:blipFill>
        <p:spPr>
          <a:xfrm>
            <a:off x="-195577" y="-304160"/>
            <a:ext cx="11012979" cy="22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6389DF-1574-4B51-8F78-7FDAB2B40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6" t="29179" r="26539" b="54009"/>
          <a:stretch/>
        </p:blipFill>
        <p:spPr>
          <a:xfrm>
            <a:off x="675861" y="1722784"/>
            <a:ext cx="10014830" cy="18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7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25E233-747E-40AF-83B0-6C96D1990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8212" r="1113" b="55169"/>
          <a:stretch/>
        </p:blipFill>
        <p:spPr>
          <a:xfrm>
            <a:off x="344127" y="1991031"/>
            <a:ext cx="10888521" cy="209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22FE-7723-412A-80D3-D372779C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" t="28212" r="50000" b="55169"/>
          <a:stretch/>
        </p:blipFill>
        <p:spPr>
          <a:xfrm>
            <a:off x="344128" y="3130719"/>
            <a:ext cx="11010045" cy="20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1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65142-0522-415E-94AB-469926D1A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62" t="28817" r="1342" b="54409"/>
          <a:stretch/>
        </p:blipFill>
        <p:spPr>
          <a:xfrm>
            <a:off x="-1" y="1460089"/>
            <a:ext cx="11879387" cy="2241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D5757-BE42-4987-AC14-8272DD3AA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28817" r="50000" b="54409"/>
          <a:stretch/>
        </p:blipFill>
        <p:spPr>
          <a:xfrm>
            <a:off x="-1" y="309715"/>
            <a:ext cx="11879387" cy="22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91CBE-161D-4B28-9006-EACD55CD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37" t="28172" r="1267" b="54193"/>
          <a:stretch/>
        </p:blipFill>
        <p:spPr>
          <a:xfrm>
            <a:off x="334295" y="825909"/>
            <a:ext cx="11299915" cy="2241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921C8-3B67-474C-B3A8-715D188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28172" r="51463" b="54193"/>
          <a:stretch/>
        </p:blipFill>
        <p:spPr>
          <a:xfrm>
            <a:off x="334296" y="2035276"/>
            <a:ext cx="10680244" cy="22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0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91CBE-161D-4B28-9006-EACD55CDF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37" t="28172" r="1267" b="54193"/>
          <a:stretch/>
        </p:blipFill>
        <p:spPr>
          <a:xfrm>
            <a:off x="334295" y="825909"/>
            <a:ext cx="11299915" cy="2241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921C8-3B67-474C-B3A8-715D188BD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28172" r="51463" b="54193"/>
          <a:stretch/>
        </p:blipFill>
        <p:spPr>
          <a:xfrm>
            <a:off x="334296" y="2035276"/>
            <a:ext cx="10680244" cy="22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3FD33-E91B-47BD-B6B0-810C0986F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0" t="29247" r="3042" b="55484"/>
          <a:stretch/>
        </p:blipFill>
        <p:spPr>
          <a:xfrm>
            <a:off x="292508" y="840658"/>
            <a:ext cx="11525234" cy="207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0E24E-D58D-4E09-ACA9-600367487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" t="29247" r="50830" b="55484"/>
          <a:stretch/>
        </p:blipFill>
        <p:spPr>
          <a:xfrm>
            <a:off x="292508" y="3429000"/>
            <a:ext cx="11525234" cy="20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7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1C900-BCB6-44CA-8E5B-92A01B2B1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" t="29247" r="50101" b="53334"/>
          <a:stretch/>
        </p:blipFill>
        <p:spPr>
          <a:xfrm>
            <a:off x="174521" y="162235"/>
            <a:ext cx="11258105" cy="227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BDAE0-6E69-4711-ABEE-B04CBBB3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9" t="29247" r="1342" b="53334"/>
          <a:stretch/>
        </p:blipFill>
        <p:spPr>
          <a:xfrm>
            <a:off x="174523" y="2433485"/>
            <a:ext cx="11258103" cy="22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7A6B1-F7B4-454F-9D70-D641B2CD3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9" t="29892" r="1585" b="53979"/>
          <a:stretch/>
        </p:blipFill>
        <p:spPr>
          <a:xfrm>
            <a:off x="395747" y="486697"/>
            <a:ext cx="10916266" cy="2049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2C8CF-DCFC-4217-AECA-9A9180927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" t="29892" r="50101" b="53979"/>
          <a:stretch/>
        </p:blipFill>
        <p:spPr>
          <a:xfrm>
            <a:off x="395747" y="3898490"/>
            <a:ext cx="10916266" cy="20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Li</dc:creator>
  <cp:lastModifiedBy>Daniel Li</cp:lastModifiedBy>
  <cp:revision>11</cp:revision>
  <dcterms:created xsi:type="dcterms:W3CDTF">2018-09-30T03:22:02Z</dcterms:created>
  <dcterms:modified xsi:type="dcterms:W3CDTF">2018-10-01T07:43:06Z</dcterms:modified>
</cp:coreProperties>
</file>